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89" r:id="rId2"/>
    <p:sldId id="26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6" r:id="rId14"/>
    <p:sldId id="288" r:id="rId15"/>
    <p:sldId id="291" r:id="rId16"/>
    <p:sldId id="292" r:id="rId17"/>
    <p:sldId id="293" r:id="rId18"/>
    <p:sldId id="294" r:id="rId19"/>
    <p:sldId id="295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7\Chapter_7.wav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470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hgn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\S-¯p-¶-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hÀ</a:t>
            </a:r>
            <a:r>
              <a:rPr lang="en-US" sz="3000" dirty="0">
                <a:latin typeface="ML-Aathira" pitchFamily="82" charset="0"/>
              </a:rPr>
              <a:t/>
            </a:r>
            <a:br>
              <a:rPr lang="en-US" sz="3000" dirty="0">
                <a:latin typeface="ML-Aathira" pitchFamily="82" charset="0"/>
              </a:rPr>
            </a:br>
            <a:endParaRPr lang="en-US" sz="3000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qÀÆ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nXm</a:t>
            </a:r>
            <a:r>
              <a:rPr lang="en-US" sz="3000" dirty="0">
                <a:latin typeface="ML-Aathira" pitchFamily="82" charset="0"/>
              </a:rPr>
              <a:t>-¡³am-cmb A{_m-l-</a:t>
            </a:r>
            <a:r>
              <a:rPr lang="en-US" sz="3000" dirty="0" err="1">
                <a:latin typeface="ML-Aathira" pitchFamily="82" charset="0"/>
              </a:rPr>
              <a:t>hpw</a:t>
            </a:r>
            <a:r>
              <a:rPr lang="en-US" sz="3000" dirty="0">
                <a:latin typeface="ML-Aathira" pitchFamily="82" charset="0"/>
              </a:rPr>
              <a:t>, Ck-lm-¡pw, </a:t>
            </a:r>
            <a:r>
              <a:rPr lang="en-US" sz="3000" dirty="0" err="1">
                <a:latin typeface="ML-Aathira" pitchFamily="82" charset="0"/>
              </a:rPr>
              <a:t>bmt¡m-_pw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algn="just">
              <a:buBlip>
                <a:blip r:embed="rId3"/>
              </a:buBlip>
            </a:pPr>
            <a:endParaRPr lang="en-US" sz="3000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dirty="0">
                <a:latin typeface="ML-Aathira" pitchFamily="82" charset="0"/>
              </a:rPr>
              <a:t>C{km-</a:t>
            </a:r>
            <a:r>
              <a:rPr lang="en-US" sz="3000" dirty="0" err="1">
                <a:latin typeface="ML-Aathira" pitchFamily="82" charset="0"/>
              </a:rPr>
              <a:t>tb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ensâ</a:t>
            </a:r>
            <a:r>
              <a:rPr lang="en-US" sz="3000" dirty="0">
                <a:latin typeface="ML-Aathira" pitchFamily="82" charset="0"/>
              </a:rPr>
              <a:t> t\</a:t>
            </a:r>
            <a:r>
              <a:rPr lang="en-US" sz="3000" dirty="0" err="1">
                <a:latin typeface="ML-Aathira" pitchFamily="82" charset="0"/>
              </a:rPr>
              <a:t>Xm-hmb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algn="just">
              <a:buBlip>
                <a:blip r:embed="rId3"/>
              </a:buBlip>
            </a:pPr>
            <a:endParaRPr lang="en-US" sz="3000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kaq</a:t>
            </a:r>
            <a:r>
              <a:rPr lang="en-US" sz="3000" dirty="0">
                <a:latin typeface="ML-Aathira" pitchFamily="82" charset="0"/>
              </a:rPr>
              <a:t>-l-</a:t>
            </a:r>
            <a:r>
              <a:rPr lang="en-US" sz="3000" dirty="0" err="1">
                <a:latin typeface="ML-Aathira" pitchFamily="82" charset="0"/>
              </a:rPr>
              <a:t>sa</a:t>
            </a:r>
            <a:r>
              <a:rPr lang="en-US" sz="3000" dirty="0">
                <a:latin typeface="ML-Aathira" pitchFamily="82" charset="0"/>
              </a:rPr>
              <a:t>¶ \ne-</a:t>
            </a:r>
            <a:r>
              <a:rPr lang="en-US" sz="3000" dirty="0" err="1">
                <a:latin typeface="ML-Aathira" pitchFamily="82" charset="0"/>
              </a:rPr>
              <a:t>bnÂ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P\w.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>
                <a:latin typeface="ML-Aathira" pitchFamily="82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XoÀ°m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-S-I-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bmb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k`</a:t>
            </a:r>
          </a:p>
          <a:p>
            <a:pPr algn="just"/>
            <a:endParaRPr lang="en-US" sz="3000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tbÂ¡msc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-¨-</a:t>
            </a:r>
            <a:r>
              <a:rPr lang="en-US" sz="3000" dirty="0" err="1">
                <a:latin typeface="ML-Aathira" pitchFamily="82" charset="0"/>
              </a:rPr>
              <a:t>Xp</a:t>
            </a:r>
            <a:r>
              <a:rPr lang="en-US" sz="3000" dirty="0">
                <a:latin typeface="ML-Aathira" pitchFamily="82" charset="0"/>
              </a:rPr>
              <a:t>-t]</a:t>
            </a:r>
            <a:r>
              <a:rPr lang="en-US" sz="3000" dirty="0" err="1">
                <a:latin typeface="ML-Aathira" pitchFamily="82" charset="0"/>
              </a:rPr>
              <a:t>mse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k`bpw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hnizm-kn-Isf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-¡p-¶p.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k`-bpsS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e£yw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XoÀ°m</a:t>
            </a:r>
            <a:r>
              <a:rPr lang="en-US" sz="3000" dirty="0">
                <a:latin typeface="ML-Aathira" pitchFamily="82" charset="0"/>
              </a:rPr>
              <a:t>-S-I-</a:t>
            </a:r>
            <a:r>
              <a:rPr lang="en-US" sz="3000" dirty="0" err="1">
                <a:latin typeface="ML-Aathira" pitchFamily="82" charset="0"/>
              </a:rPr>
              <a:t>cmb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hnizm-kn-Isf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kzÀ</a:t>
            </a:r>
            <a:r>
              <a:rPr lang="en-US" sz="3000" dirty="0">
                <a:latin typeface="ML-Aathira" pitchFamily="82" charset="0"/>
              </a:rPr>
              <a:t>¤-cm-</a:t>
            </a:r>
            <a:r>
              <a:rPr lang="en-US" sz="3000" dirty="0" err="1">
                <a:latin typeface="ML-Aathira" pitchFamily="82" charset="0"/>
              </a:rPr>
              <a:t>Py</a:t>
            </a:r>
            <a:r>
              <a:rPr lang="en-US" sz="3000" dirty="0">
                <a:latin typeface="ML-Aathira" pitchFamily="82" charset="0"/>
              </a:rPr>
              <a:t>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F¯n</a:t>
            </a:r>
            <a:r>
              <a:rPr lang="en-US" sz="3000" dirty="0">
                <a:latin typeface="ML-Aathira" pitchFamily="82" charset="0"/>
              </a:rPr>
              <a:t>-¡</a:t>
            </a:r>
            <a:r>
              <a:rPr lang="en-US" sz="3000" dirty="0" err="1">
                <a:latin typeface="ML-Aathira" pitchFamily="82" charset="0"/>
              </a:rPr>
              <a:t>pI</a:t>
            </a:r>
            <a:r>
              <a:rPr lang="en-US" sz="3000" dirty="0">
                <a:latin typeface="ML-Aathira" pitchFamily="82" charset="0"/>
              </a:rPr>
              <a:t> F¶-</a:t>
            </a:r>
            <a:r>
              <a:rPr lang="en-US" sz="3000" dirty="0" err="1">
                <a:latin typeface="ML-Aathira" pitchFamily="82" charset="0"/>
              </a:rPr>
              <a:t>Xm-Wv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IqSm</a:t>
            </a:r>
            <a:r>
              <a:rPr lang="en-US" sz="3000" dirty="0">
                <a:latin typeface="ML-Aathira" pitchFamily="82" charset="0"/>
              </a:rPr>
              <a:t>-c-¯n³ap-I-fnÂ </a:t>
            </a:r>
            <a:r>
              <a:rPr lang="en-US" sz="3000" dirty="0" err="1">
                <a:latin typeface="ML-Aathira" pitchFamily="82" charset="0"/>
              </a:rPr>
              <a:t>taL-ambn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tcm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sSm¸w</a:t>
            </a:r>
            <a:r>
              <a:rPr lang="en-US" sz="3000" dirty="0">
                <a:latin typeface="ML-Aathira" pitchFamily="82" charset="0"/>
              </a:rPr>
              <a:t> D­m-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-cp¶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latin typeface="ML-Aathira" pitchFamily="82" charset="0"/>
              </a:rPr>
              <a:t>C¶p</a:t>
            </a:r>
            <a:r>
              <a:rPr lang="en-US" sz="3000" dirty="0">
                <a:latin typeface="ML-Aathira" pitchFamily="82" charset="0"/>
              </a:rPr>
              <a:t> \½psS </a:t>
            </a:r>
            <a:r>
              <a:rPr lang="en-US" sz="3000" dirty="0" err="1">
                <a:latin typeface="ML-Aathira" pitchFamily="82" charset="0"/>
              </a:rPr>
              <a:t>PohnX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kml</a:t>
            </a:r>
            <a:r>
              <a:rPr lang="en-US" sz="3000" dirty="0">
                <a:latin typeface="ML-Aathira" pitchFamily="82" charset="0"/>
              </a:rPr>
              <a:t>-N-cy-§-</a:t>
            </a:r>
            <a:r>
              <a:rPr lang="en-US" sz="3000" dirty="0" err="1">
                <a:latin typeface="ML-Aathira" pitchFamily="82" charset="0"/>
              </a:rPr>
              <a:t>fnepw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kPo</a:t>
            </a:r>
            <a:r>
              <a:rPr lang="en-US" sz="3000" dirty="0">
                <a:latin typeface="ML-Aathira" pitchFamily="82" charset="0"/>
              </a:rPr>
              <a:t>-h-</a:t>
            </a:r>
            <a:r>
              <a:rPr lang="en-US" sz="3000" dirty="0" err="1">
                <a:latin typeface="ML-Aathira" pitchFamily="82" charset="0"/>
              </a:rPr>
              <a:t>ambn</a:t>
            </a:r>
            <a:r>
              <a:rPr lang="en-US" sz="3000" dirty="0">
                <a:latin typeface="ML-Aathira" pitchFamily="82" charset="0"/>
              </a:rPr>
              <a:t> CS-s]-Sp-¶p-­v; \s½ </a:t>
            </a:r>
            <a:r>
              <a:rPr lang="en-US" sz="3000" dirty="0" err="1">
                <a:latin typeface="ML-Aathira" pitchFamily="82" charset="0"/>
              </a:rPr>
              <a:t>ImWp</a:t>
            </a:r>
            <a:r>
              <a:rPr lang="en-US" sz="3000" dirty="0">
                <a:latin typeface="ML-Aathira" pitchFamily="82" charset="0"/>
              </a:rPr>
              <a:t>-¶</a:t>
            </a:r>
            <a:r>
              <a:rPr lang="en-US" sz="3000" dirty="0" err="1">
                <a:latin typeface="ML-Aathira" pitchFamily="82" charset="0"/>
              </a:rPr>
              <a:t>p­v</a:t>
            </a:r>
            <a:r>
              <a:rPr lang="en-US" sz="3000" dirty="0">
                <a:latin typeface="ML-Aathira" pitchFamily="82" charset="0"/>
              </a:rPr>
              <a:t>; \½psS {]</a:t>
            </a:r>
            <a:r>
              <a:rPr lang="en-US" sz="3000" dirty="0" err="1">
                <a:latin typeface="ML-Aathira" pitchFamily="82" charset="0"/>
              </a:rPr>
              <a:t>hÀ¯nIÄ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Adn-bp</a:t>
            </a:r>
            <a:r>
              <a:rPr lang="en-US" sz="3000" dirty="0">
                <a:latin typeface="ML-Aathira" pitchFamily="82" charset="0"/>
              </a:rPr>
              <a:t>-¶</a:t>
            </a:r>
            <a:r>
              <a:rPr lang="en-US" sz="3000" dirty="0" err="1">
                <a:latin typeface="ML-Aathira" pitchFamily="82" charset="0"/>
              </a:rPr>
              <a:t>p­v</a:t>
            </a:r>
            <a:r>
              <a:rPr lang="en-US" sz="3000" dirty="0">
                <a:latin typeface="ML-Aathira" pitchFamily="82" charset="0"/>
              </a:rPr>
              <a:t>; \s½ \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-¡p-I-</a:t>
            </a:r>
            <a:r>
              <a:rPr lang="en-US" sz="3000" dirty="0" err="1">
                <a:latin typeface="ML-Aathira" pitchFamily="82" charset="0"/>
              </a:rPr>
              <a:t>bpw</a:t>
            </a:r>
            <a:r>
              <a:rPr lang="en-US" sz="3000" dirty="0">
                <a:latin typeface="ML-Aathira" pitchFamily="82" charset="0"/>
              </a:rPr>
              <a:t>, \</a:t>
            </a:r>
            <a:r>
              <a:rPr lang="en-US" sz="3000" dirty="0" err="1">
                <a:latin typeface="ML-Aathira" pitchFamily="82" charset="0"/>
              </a:rPr>
              <a:t>nb</a:t>
            </a:r>
            <a:r>
              <a:rPr lang="en-US" sz="3000" dirty="0">
                <a:latin typeface="ML-Aathira" pitchFamily="82" charset="0"/>
              </a:rPr>
              <a:t>-{´n-¡p-</a:t>
            </a:r>
            <a:r>
              <a:rPr lang="en-US" sz="3000" dirty="0" err="1">
                <a:latin typeface="ML-Aathira" pitchFamily="82" charset="0"/>
              </a:rPr>
              <a:t>Ibpw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sN¿p¶p­v</a:t>
            </a:r>
            <a:r>
              <a:rPr lang="en-US" sz="3000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2438400"/>
            <a:ext cx="73914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	</a:t>
            </a:r>
            <a:r>
              <a:rPr lang="en-US" sz="3200" b="1" dirty="0" err="1">
                <a:latin typeface="ML-Aathira" pitchFamily="82" charset="0"/>
              </a:rPr>
              <a:t>acp`qanbneqsS</a:t>
            </a:r>
            <a:r>
              <a:rPr lang="en-US" sz="3200" b="1" dirty="0">
                <a:latin typeface="ML-Aathira" pitchFamily="82" charset="0"/>
              </a:rPr>
              <a:t> C{</a:t>
            </a:r>
            <a:r>
              <a:rPr lang="en-US" sz="3200" b="1" dirty="0" err="1">
                <a:latin typeface="ML-Aathira" pitchFamily="82" charset="0"/>
              </a:rPr>
              <a:t>kmtbÂP</a:t>
            </a:r>
            <a:r>
              <a:rPr lang="en-US" sz="3200" b="1" dirty="0">
                <a:latin typeface="ML-Aathira" pitchFamily="82" charset="0"/>
              </a:rPr>
              <a:t>\s¯ </a:t>
            </a:r>
            <a:r>
              <a:rPr lang="en-US" sz="3200" b="1" dirty="0" err="1">
                <a:latin typeface="ML-Aathira" pitchFamily="82" charset="0"/>
              </a:rPr>
              <a:t>hgn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S¯nb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ssZhta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kzÀKob`h</a:t>
            </a:r>
            <a:r>
              <a:rPr lang="en-US" sz="3200" b="1" dirty="0">
                <a:latin typeface="ML-Aathira" pitchFamily="82" charset="0"/>
              </a:rPr>
              <a:t>\w </a:t>
            </a:r>
            <a:r>
              <a:rPr lang="en-US" sz="3200" b="1" dirty="0" err="1">
                <a:latin typeface="ML-Aathira" pitchFamily="82" charset="0"/>
              </a:rPr>
              <a:t>e£yam¡nbpÅ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R§fpsS</a:t>
            </a:r>
            <a:r>
              <a:rPr lang="en-US" sz="3200" b="1" dirty="0">
                <a:latin typeface="ML-Aathira" pitchFamily="82" charset="0"/>
              </a:rPr>
              <a:t> Cu </a:t>
            </a:r>
            <a:r>
              <a:rPr lang="en-US" sz="3200" b="1" dirty="0" err="1">
                <a:latin typeface="ML-Aathira" pitchFamily="82" charset="0"/>
              </a:rPr>
              <a:t>bm</a:t>
            </a:r>
            <a:r>
              <a:rPr lang="en-US" sz="3200" b="1" dirty="0">
                <a:latin typeface="ML-Aathira" pitchFamily="82" charset="0"/>
              </a:rPr>
              <a:t>{</a:t>
            </a:r>
            <a:r>
              <a:rPr lang="en-US" sz="3200" b="1" dirty="0" err="1">
                <a:latin typeface="ML-Aathira" pitchFamily="82" charset="0"/>
              </a:rPr>
              <a:t>XbnÂ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kwc£n¨p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bnt¡Wsa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9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1617286" cy="19613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20574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381000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895600" y="639663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BImiw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a¶m</a:t>
            </a:r>
            <a:r>
              <a:rPr lang="en-US" sz="2200" b="1" dirty="0" err="1">
                <a:latin typeface="ML-Aathira" pitchFamily="82" charset="0"/>
              </a:rPr>
              <a:t>s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mgn¨pþa¶nÂ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BiIÄ</a:t>
            </a:r>
            <a:r>
              <a:rPr lang="en-US" sz="2200" b="1" dirty="0">
                <a:latin typeface="ML-Aathira" pitchFamily="82" charset="0"/>
              </a:rPr>
              <a:t> ]</a:t>
            </a:r>
            <a:r>
              <a:rPr lang="en-US" sz="2200" b="1" dirty="0" err="1">
                <a:latin typeface="ML-Aathira" pitchFamily="82" charset="0"/>
              </a:rPr>
              <a:t>pjv</a:t>
            </a:r>
            <a:r>
              <a:rPr lang="en-US" sz="2200" b="1" dirty="0">
                <a:latin typeface="ML-Aathira" pitchFamily="82" charset="0"/>
              </a:rPr>
              <a:t>]§</a:t>
            </a:r>
            <a:r>
              <a:rPr lang="en-US" sz="2200" b="1" dirty="0" err="1">
                <a:latin typeface="ML-Aathira" pitchFamily="82" charset="0"/>
              </a:rPr>
              <a:t>fmbn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mÂ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XphÀjhpw</a:t>
            </a:r>
            <a:r>
              <a:rPr lang="en-US" sz="2200" b="1" dirty="0">
                <a:latin typeface="ML-Aathira" pitchFamily="82" charset="0"/>
              </a:rPr>
              <a:t> s]</a:t>
            </a:r>
            <a:r>
              <a:rPr lang="en-US" sz="2200" b="1" dirty="0" err="1">
                <a:latin typeface="ML-Aathira" pitchFamily="82" charset="0"/>
              </a:rPr>
              <a:t>bvXpþa¶m</a:t>
            </a:r>
            <a:r>
              <a:rPr lang="en-US" sz="2200" b="1" dirty="0">
                <a:latin typeface="ML-Aathira" pitchFamily="82" charset="0"/>
              </a:rPr>
              <a:t>,</a:t>
            </a:r>
          </a:p>
          <a:p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evIpIbmbv</a:t>
            </a:r>
            <a:r>
              <a:rPr lang="en-US" sz="2200" b="1" dirty="0">
                <a:latin typeface="ML-Aathira" pitchFamily="82" charset="0"/>
              </a:rPr>
              <a:t> ]£</a:t>
            </a:r>
            <a:r>
              <a:rPr lang="en-US" sz="2200" b="1" dirty="0" err="1">
                <a:latin typeface="ML-Aathira" pitchFamily="82" charset="0"/>
              </a:rPr>
              <a:t>namwkw</a:t>
            </a:r>
            <a:r>
              <a:rPr lang="en-US" sz="2200" b="1" dirty="0">
                <a:latin typeface="ML-Aathira" pitchFamily="82" charset="0"/>
              </a:rPr>
              <a:t>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mdbnemªSn¨t¸mÄþshÅw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oscmgp¡mbhÀI­p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]me\</a:t>
            </a:r>
            <a:r>
              <a:rPr lang="en-US" sz="2200" b="1" dirty="0" err="1">
                <a:latin typeface="ML-Aathira" pitchFamily="82" charset="0"/>
              </a:rPr>
              <a:t>an§s</a:t>
            </a:r>
            <a:r>
              <a:rPr lang="en-US" sz="2200" b="1" dirty="0">
                <a:latin typeface="ML-Aathira" pitchFamily="82" charset="0"/>
              </a:rPr>
              <a:t>\\</a:t>
            </a:r>
            <a:r>
              <a:rPr lang="en-US" sz="2200" b="1" dirty="0" err="1">
                <a:latin typeface="ML-Aathira" pitchFamily="82" charset="0"/>
              </a:rPr>
              <a:t>o­pþacpþ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`</a:t>
            </a:r>
            <a:r>
              <a:rPr lang="en-US" sz="2200" b="1" dirty="0" err="1">
                <a:latin typeface="ML-Aathira" pitchFamily="82" charset="0"/>
              </a:rPr>
              <a:t>qanbnse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Xtbm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Imew</a:t>
            </a:r>
            <a:r>
              <a:rPr lang="en-US" sz="2200" b="1" dirty="0">
                <a:latin typeface="ML-Aathira" pitchFamily="82" charset="0"/>
              </a:rPr>
              <a:t>!</a:t>
            </a: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n¨fkÀ</a:t>
            </a:r>
            <a:r>
              <a:rPr lang="en-US" sz="2200" b="1" dirty="0">
                <a:latin typeface="ML-Aathira" pitchFamily="82" charset="0"/>
              </a:rPr>
              <a:t>¸¯n\</a:t>
            </a:r>
            <a:r>
              <a:rPr lang="en-US" sz="2200" b="1" dirty="0" err="1">
                <a:latin typeface="ML-Aathira" pitchFamily="82" charset="0"/>
              </a:rPr>
              <a:t>mteþkÀ</a:t>
            </a:r>
            <a:r>
              <a:rPr lang="en-US" sz="2200" b="1" dirty="0">
                <a:latin typeface="ML-Aathira" pitchFamily="82" charset="0"/>
              </a:rPr>
              <a:t>¸</a:t>
            </a:r>
          </a:p>
          <a:p>
            <a:r>
              <a:rPr lang="en-US" sz="2200" b="1" dirty="0" err="1">
                <a:latin typeface="ML-Aathira" pitchFamily="82" charset="0"/>
              </a:rPr>
              <a:t>Zài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saÃmaIän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In£IsfÃmw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ad¶pþssZhw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C£WtaIpIbmbn</a:t>
            </a:r>
            <a:r>
              <a:rPr lang="en-US" sz="2200" b="1">
                <a:latin typeface="ML-Aathira" pitchFamily="82" charset="0"/>
              </a:rPr>
              <a:t>.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1865799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200" b="1" dirty="0">
                <a:latin typeface="ML-Aathira" pitchFamily="82" charset="0"/>
              </a:rPr>
              <a:t>	</a:t>
            </a:r>
            <a:r>
              <a:rPr lang="en-US" sz="3200" b="1" dirty="0" err="1">
                <a:latin typeface="ML-Aathira" pitchFamily="82" charset="0"/>
              </a:rPr>
              <a:t>tami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n¨fsIm­v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Hcp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kÀ¸s</a:t>
            </a:r>
            <a:r>
              <a:rPr lang="en-US" sz="3200" b="1" dirty="0">
                <a:latin typeface="ML-Aathira" pitchFamily="82" charset="0"/>
              </a:rPr>
              <a:t>¯ </a:t>
            </a:r>
            <a:r>
              <a:rPr lang="en-US" sz="3200" b="1" dirty="0" err="1">
                <a:latin typeface="ML-Aathira" pitchFamily="82" charset="0"/>
              </a:rPr>
              <a:t>D­m¡n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AXns</a:t>
            </a:r>
            <a:r>
              <a:rPr lang="en-US" sz="3200" b="1" dirty="0">
                <a:latin typeface="ML-Aathira" pitchFamily="82" charset="0"/>
              </a:rPr>
              <a:t>\ </a:t>
            </a:r>
            <a:r>
              <a:rPr lang="en-US" sz="3200" b="1" dirty="0" err="1">
                <a:latin typeface="ML-Aathira" pitchFamily="82" charset="0"/>
              </a:rPr>
              <a:t>hSnbnÂ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pt-BR" sz="3200" b="1" dirty="0">
                <a:latin typeface="ML-Aathira" pitchFamily="82" charset="0"/>
              </a:rPr>
              <a:t>DbÀ¯n \nÀ¯n, Zwi\taähÀ ]n¨f kÀ¸s¯ t\m¡n, </a:t>
            </a:r>
            <a:r>
              <a:rPr lang="en-US" sz="3200" b="1" dirty="0" err="1">
                <a:latin typeface="ML-Aathira" pitchFamily="82" charset="0"/>
              </a:rPr>
              <a:t>AhÀ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Pohn¨p</a:t>
            </a:r>
            <a:r>
              <a:rPr lang="en-US" sz="3200" b="1" dirty="0">
                <a:latin typeface="ML-Aathira" pitchFamily="82" charset="0"/>
              </a:rPr>
              <a:t>. Cu </a:t>
            </a:r>
            <a:r>
              <a:rPr lang="en-US" sz="3200" b="1" dirty="0" err="1">
                <a:latin typeface="ML-Aathira" pitchFamily="82" charset="0"/>
              </a:rPr>
              <a:t>ssZhhN</a:t>
            </a:r>
            <a:r>
              <a:rPr lang="en-US" sz="3200" b="1" dirty="0">
                <a:latin typeface="ML-Aathira" pitchFamily="82" charset="0"/>
              </a:rPr>
              <a:t>\`</a:t>
            </a:r>
            <a:r>
              <a:rPr lang="en-US" sz="3200" b="1" dirty="0" err="1">
                <a:latin typeface="ML-Aathira" pitchFamily="82" charset="0"/>
              </a:rPr>
              <a:t>mKw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kqNn¸n¡p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kw`hw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hnhcn¨p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dbpI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2179528"/>
            <a:ext cx="8153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"Rm³Xs¶ \</a:t>
            </a:r>
            <a:r>
              <a:rPr lang="en-US" sz="3200" b="1" dirty="0" err="1">
                <a:latin typeface="ML-Aathira" pitchFamily="82" charset="0"/>
              </a:rPr>
              <a:t>nt¶mSpIqsS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hcpIbpw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\n\¡v </a:t>
            </a:r>
            <a:r>
              <a:rPr lang="en-US" sz="3200" b="1" dirty="0" err="1">
                <a:latin typeface="ML-Aathira" pitchFamily="82" charset="0"/>
              </a:rPr>
              <a:t>Bizmkw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ÂIpIbpw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sN¿pw</a:t>
            </a:r>
            <a:r>
              <a:rPr lang="en-US" sz="3200" b="1" dirty="0">
                <a:latin typeface="ML-Aathira" pitchFamily="82" charset="0"/>
              </a:rPr>
              <a:t>'.</a:t>
            </a:r>
          </a:p>
          <a:p>
            <a:pPr algn="r"/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pd¸mSv</a:t>
            </a:r>
            <a:r>
              <a:rPr lang="en-US" sz="2800" b="1" dirty="0">
                <a:latin typeface="ML-Aathira" pitchFamily="82" charset="0"/>
              </a:rPr>
              <a:t> 33:14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447800"/>
            <a:ext cx="8001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ImWn¨psImSp</a:t>
            </a:r>
            <a:r>
              <a:rPr lang="en-US" sz="3200" b="1" dirty="0">
                <a:latin typeface="ML-Aathira" pitchFamily="82" charset="0"/>
              </a:rPr>
              <a:t>¯ </a:t>
            </a:r>
            <a:r>
              <a:rPr lang="en-US" sz="3200" b="1" dirty="0" err="1">
                <a:latin typeface="ML-Aathira" pitchFamily="82" charset="0"/>
              </a:rPr>
              <a:t>hgnbneqsS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o§nb</a:t>
            </a:r>
            <a:r>
              <a:rPr lang="en-US" sz="3200" b="1" dirty="0">
                <a:latin typeface="ML-Aathira" pitchFamily="82" charset="0"/>
              </a:rPr>
              <a:t> C{</a:t>
            </a:r>
            <a:r>
              <a:rPr lang="en-US" sz="3200" b="1" dirty="0" err="1">
                <a:latin typeface="ML-Aathira" pitchFamily="82" charset="0"/>
              </a:rPr>
              <a:t>kmtbÂP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s¯t¸mse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Rm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en-US" sz="3200" b="1" dirty="0" err="1">
                <a:latin typeface="ML-Aathira" pitchFamily="82" charset="0"/>
              </a:rPr>
              <a:t>AhnSp¶p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ImWn¨p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Xcp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hgnIfneqsS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S¡pw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C{</a:t>
            </a:r>
            <a:r>
              <a:rPr lang="en-US" sz="3000" b="1" dirty="0" err="1">
                <a:latin typeface="ML-Aathira" pitchFamily="82" charset="0"/>
              </a:rPr>
              <a:t>kmtbensâ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hnjaL</a:t>
            </a:r>
            <a:r>
              <a:rPr lang="en-US" sz="3000" b="1" dirty="0">
                <a:latin typeface="ML-Aathira" pitchFamily="82" charset="0"/>
              </a:rPr>
              <a:t>«§</a:t>
            </a:r>
            <a:r>
              <a:rPr lang="en-US" sz="3000" b="1" dirty="0" err="1">
                <a:latin typeface="ML-Aathira" pitchFamily="82" charset="0"/>
              </a:rPr>
              <a:t>fnÂ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klmbw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kzÀKcmPyw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e£yam¡n</a:t>
            </a:r>
            <a:r>
              <a:rPr lang="en-US" sz="3000" b="1" dirty="0">
                <a:latin typeface="ML-Aathira" pitchFamily="82" charset="0"/>
              </a:rPr>
              <a:t> 					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XsN¿p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XoÀ°mSIcmWp</a:t>
            </a:r>
            <a:r>
              <a:rPr lang="en-US" sz="3000" b="1" dirty="0">
                <a:latin typeface="ML-Aathira" pitchFamily="82" charset="0"/>
              </a:rPr>
              <a:t>				\½Ä.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Ft¸mgpw</a:t>
            </a:r>
            <a:r>
              <a:rPr lang="en-US" sz="3000" b="1" dirty="0">
                <a:latin typeface="ML-Aathira" pitchFamily="82" charset="0"/>
              </a:rPr>
              <a:t> \s½ </a:t>
            </a:r>
            <a:r>
              <a:rPr lang="en-US" sz="3000" b="1" dirty="0" err="1">
                <a:latin typeface="ML-Aathira" pitchFamily="82" charset="0"/>
              </a:rPr>
              <a:t>hgn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S¯p</a:t>
            </a:r>
            <a:r>
              <a:rPr lang="en-US" sz="3000" b="1" dirty="0">
                <a:latin typeface="ML-Aathira" pitchFamily="82" charset="0"/>
              </a:rPr>
              <a:t>¶ 				</a:t>
            </a:r>
            <a:r>
              <a:rPr lang="en-US" sz="3000" b="1" dirty="0" err="1">
                <a:latin typeface="ML-Aathira" pitchFamily="82" charset="0"/>
              </a:rPr>
              <a:t>ssZht¯mSp</a:t>
            </a:r>
            <a:r>
              <a:rPr lang="en-US" sz="3000" b="1" dirty="0">
                <a:latin typeface="ML-Aathira" pitchFamily="82" charset="0"/>
              </a:rPr>
              <a:t> \mw 						\µ</a:t>
            </a:r>
            <a:r>
              <a:rPr lang="en-US" sz="3000" b="1" dirty="0" err="1">
                <a:latin typeface="ML-Aathira" pitchFamily="82" charset="0"/>
              </a:rPr>
              <a:t>nbpÅhcmbncn¡Ww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ssZht¯mSp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tNÀ¶p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S¶mÂ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ap¡v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H¶ns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bpw</a:t>
            </a:r>
            <a:r>
              <a:rPr lang="en-US" sz="3000" b="1" dirty="0">
                <a:latin typeface="ML-Aathira" pitchFamily="82" charset="0"/>
              </a:rPr>
              <a:t> `</a:t>
            </a:r>
            <a:r>
              <a:rPr lang="en-US" sz="3000" b="1" dirty="0" err="1">
                <a:latin typeface="ML-Aathira" pitchFamily="82" charset="0"/>
              </a:rPr>
              <a:t>bs¸tS­nhcnÃ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ImWn¨pXcp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hgnIfneqsS</a:t>
            </a:r>
            <a:r>
              <a:rPr lang="en-US" sz="3000" b="1">
                <a:latin typeface="ML-Aathira" pitchFamily="82" charset="0"/>
              </a:rPr>
              <a:t> 	k©cn¡m³ </a:t>
            </a:r>
            <a:r>
              <a:rPr lang="en-US" sz="3000" b="1" dirty="0">
                <a:latin typeface="ML-Aathira" pitchFamily="82" charset="0"/>
              </a:rPr>
              <a:t>Rm³ {</a:t>
            </a:r>
            <a:r>
              <a:rPr lang="en-US" sz="3000" b="1" dirty="0" err="1">
                <a:latin typeface="ML-Aathira" pitchFamily="82" charset="0"/>
              </a:rPr>
              <a:t>ian¡pw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hapter 7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2454" r="3465"/>
          <a:stretch>
            <a:fillRect/>
          </a:stretch>
        </p:blipFill>
        <p:spPr>
          <a:xfrm>
            <a:off x="1524000" y="2595438"/>
            <a:ext cx="6094071" cy="418636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14478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acp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-`q-an-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bn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eqsS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82714"/>
            <a:ext cx="16764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7</a:t>
            </a:r>
          </a:p>
        </p:txBody>
      </p:sp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391400" cy="1905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P\w ISÂ </a:t>
            </a:r>
            <a:r>
              <a:rPr lang="en-US" sz="3000" dirty="0" err="1">
                <a:latin typeface="ML-Aathira" pitchFamily="82" charset="0"/>
              </a:rPr>
              <a:t>IS¶p</a:t>
            </a:r>
            <a:r>
              <a:rPr lang="en-US" sz="3000" dirty="0">
                <a:latin typeface="ML-Aathira" pitchFamily="82" charset="0"/>
              </a:rPr>
              <a:t> {]Xo-£-</a:t>
            </a:r>
            <a:r>
              <a:rPr lang="en-US" sz="3000" dirty="0" err="1">
                <a:latin typeface="ML-Aathira" pitchFamily="82" charset="0"/>
              </a:rPr>
              <a:t>tbmsS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{X </a:t>
            </a:r>
            <a:r>
              <a:rPr lang="en-US" sz="3000" dirty="0" err="1">
                <a:latin typeface="ML-Aathira" pitchFamily="82" charset="0"/>
              </a:rPr>
              <a:t>XpSÀ¶p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marL="0" indent="0" algn="just">
              <a:buClr>
                <a:schemeClr val="bg1"/>
              </a:buClr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{X-</a:t>
            </a:r>
            <a:r>
              <a:rPr lang="en-US" sz="3000" dirty="0" err="1">
                <a:latin typeface="ML-Aathira" pitchFamily="82" charset="0"/>
              </a:rPr>
              <a:t>bnÂ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IÀ¯mh</a:t>
            </a:r>
            <a:r>
              <a:rPr lang="en-US" sz="3000" dirty="0">
                <a:latin typeface="ML-Aathira" pitchFamily="82" charset="0"/>
              </a:rPr>
              <a:t>-p ]IÂ </a:t>
            </a:r>
            <a:r>
              <a:rPr lang="en-US" sz="3000" dirty="0" err="1">
                <a:latin typeface="ML-Aathira" pitchFamily="82" charset="0"/>
              </a:rPr>
              <a:t>taL-kvXw</a:t>
            </a:r>
            <a:r>
              <a:rPr lang="en-US" sz="3000" dirty="0">
                <a:latin typeface="ML-Aathira" pitchFamily="82" charset="0"/>
              </a:rPr>
              <a:t>-`-am-</a:t>
            </a:r>
            <a:r>
              <a:rPr lang="en-US" sz="3000" dirty="0" err="1">
                <a:latin typeface="ML-Aathira" pitchFamily="82" charset="0"/>
              </a:rPr>
              <a:t>bpw</a:t>
            </a:r>
            <a:r>
              <a:rPr lang="en-US" sz="3000" dirty="0">
                <a:latin typeface="ML-Aathira" pitchFamily="82" charset="0"/>
              </a:rPr>
              <a:t>, cm{</a:t>
            </a:r>
            <a:r>
              <a:rPr lang="en-US" sz="3000" dirty="0" err="1">
                <a:latin typeface="ML-Aathira" pitchFamily="82" charset="0"/>
              </a:rPr>
              <a:t>Xn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Aán-kvXw-`-ambpw</a:t>
            </a:r>
            <a:r>
              <a:rPr lang="en-US" sz="3000" dirty="0">
                <a:latin typeface="ML-Aathira" pitchFamily="82" charset="0"/>
              </a:rPr>
              <a:t> Ah-</a:t>
            </a:r>
            <a:r>
              <a:rPr lang="en-US" sz="3000" dirty="0" err="1">
                <a:latin typeface="ML-Aathira" pitchFamily="82" charset="0"/>
              </a:rPr>
              <a:t>tcmSp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IqsS</a:t>
            </a:r>
            <a:r>
              <a:rPr lang="en-US" sz="3000" dirty="0">
                <a:latin typeface="ML-Aathira" pitchFamily="82" charset="0"/>
              </a:rPr>
              <a:t> D­m-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-cp-¶p. </a:t>
            </a:r>
          </a:p>
        </p:txBody>
      </p:sp>
      <p:pic>
        <p:nvPicPr>
          <p:cNvPr id="5" name="Picture 2" descr="C:\Users\poulose\Desktop\New folder\isreal in des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352800"/>
            <a:ext cx="3783725" cy="34290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poulose\Desktop\New folder\isreal in desert.jpg"/>
          <p:cNvPicPr>
            <a:picLocks noChangeAspect="1" noChangeArrowheads="1"/>
          </p:cNvPicPr>
          <p:nvPr/>
        </p:nvPicPr>
        <p:blipFill>
          <a:blip r:embed="rId3"/>
          <a:srcRect r="552" b="54486"/>
          <a:stretch>
            <a:fillRect/>
          </a:stretch>
        </p:blipFill>
        <p:spPr bwMode="auto">
          <a:xfrm>
            <a:off x="533400" y="4038601"/>
            <a:ext cx="8081319" cy="2743200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642134"/>
            <a:ext cx="8153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amdm-bnse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Pew</a:t>
            </a:r>
          </a:p>
          <a:p>
            <a:pPr algn="just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jqÀ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acp</a:t>
            </a:r>
            <a:r>
              <a:rPr lang="en-US" sz="3000" dirty="0">
                <a:latin typeface="ML-Aathira" pitchFamily="82" charset="0"/>
              </a:rPr>
              <a:t>-`q-an-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eqsS</a:t>
            </a:r>
            <a:r>
              <a:rPr lang="en-US" sz="3000" dirty="0">
                <a:latin typeface="ML-Aathira" pitchFamily="82" charset="0"/>
              </a:rPr>
              <a:t> 3 </a:t>
            </a:r>
            <a:r>
              <a:rPr lang="en-US" sz="3000" dirty="0" err="1">
                <a:latin typeface="ML-Aathira" pitchFamily="82" charset="0"/>
              </a:rPr>
              <a:t>Znhkw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{X </a:t>
            </a:r>
            <a:r>
              <a:rPr lang="en-US" sz="3000" dirty="0" err="1">
                <a:latin typeface="ML-Aathira" pitchFamily="82" charset="0"/>
              </a:rPr>
              <a:t>sNbvXn«pw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HcnS¯pw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shÅw</a:t>
            </a:r>
            <a:r>
              <a:rPr lang="en-US" sz="3000" dirty="0">
                <a:latin typeface="ML-Aathira" pitchFamily="82" charset="0"/>
              </a:rPr>
              <a:t> I­n-Ã. </a:t>
            </a:r>
            <a:r>
              <a:rPr lang="en-US" sz="3000" dirty="0" err="1">
                <a:latin typeface="ML-Aathira" pitchFamily="82" charset="0"/>
              </a:rPr>
              <a:t>HSp-hnÂ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amdm-bnÂ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shÅw</a:t>
            </a:r>
            <a:r>
              <a:rPr lang="en-US" sz="3000" dirty="0">
                <a:latin typeface="ML-Aathira" pitchFamily="82" charset="0"/>
              </a:rPr>
              <a:t> Is­-¯n-</a:t>
            </a:r>
            <a:r>
              <a:rPr lang="en-US" sz="3000" dirty="0" err="1">
                <a:latin typeface="ML-Aathira" pitchFamily="82" charset="0"/>
              </a:rPr>
              <a:t>sb</a:t>
            </a:r>
            <a:r>
              <a:rPr lang="en-US" sz="3000" dirty="0">
                <a:latin typeface="ML-Aathira" pitchFamily="82" charset="0"/>
              </a:rPr>
              <a:t>-¦</a:t>
            </a:r>
            <a:r>
              <a:rPr lang="en-US" sz="3000" dirty="0" err="1">
                <a:latin typeface="ML-Aathira" pitchFamily="82" charset="0"/>
              </a:rPr>
              <a:t>nepw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AXp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ssI¸p</a:t>
            </a:r>
            <a:r>
              <a:rPr lang="en-US" sz="3000" dirty="0">
                <a:latin typeface="ML-Aathira" pitchFamily="82" charset="0"/>
              </a:rPr>
              <a:t>-Å-</a:t>
            </a:r>
            <a:r>
              <a:rPr lang="en-US" sz="3000" dirty="0" err="1">
                <a:latin typeface="ML-Aathira" pitchFamily="82" charset="0"/>
              </a:rPr>
              <a:t>Xm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-cp-¶p. </a:t>
            </a:r>
            <a:r>
              <a:rPr lang="en-US" sz="3000" dirty="0" err="1">
                <a:latin typeface="ML-Aathira" pitchFamily="82" charset="0"/>
              </a:rPr>
              <a:t>At¸mÄ</a:t>
            </a:r>
            <a:r>
              <a:rPr lang="en-US" sz="3000" dirty="0">
                <a:latin typeface="ML-Aathira" pitchFamily="82" charset="0"/>
              </a:rPr>
              <a:t> P\w 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-s¡-</a:t>
            </a:r>
            <a:r>
              <a:rPr lang="en-US" sz="3000" dirty="0" err="1">
                <a:latin typeface="ML-Aathira" pitchFamily="82" charset="0"/>
              </a:rPr>
              <a:t>Xnsc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ndp</a:t>
            </a:r>
            <a:r>
              <a:rPr lang="en-US" sz="3000" dirty="0">
                <a:latin typeface="ML-Aathira" pitchFamily="82" charset="0"/>
              </a:rPr>
              <a:t>-]n-</a:t>
            </a:r>
            <a:r>
              <a:rPr lang="en-US" sz="3000" dirty="0" err="1">
                <a:latin typeface="ML-Aathira" pitchFamily="82" charset="0"/>
              </a:rPr>
              <a:t>dp</a:t>
            </a:r>
            <a:r>
              <a:rPr lang="en-US" sz="3000" dirty="0">
                <a:latin typeface="ML-Aathira" pitchFamily="82" charset="0"/>
              </a:rPr>
              <a:t>-¯p.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ImWn¨p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sImSp</a:t>
            </a:r>
            <a:r>
              <a:rPr lang="en-US" sz="3000" dirty="0">
                <a:latin typeface="ML-Aathira" pitchFamily="82" charset="0"/>
              </a:rPr>
              <a:t>¯ </a:t>
            </a:r>
            <a:r>
              <a:rPr lang="en-US" sz="3000" dirty="0" err="1">
                <a:latin typeface="ML-Aathira" pitchFamily="82" charset="0"/>
              </a:rPr>
              <a:t>XSn</a:t>
            </a:r>
            <a:r>
              <a:rPr lang="en-US" sz="3000" dirty="0">
                <a:latin typeface="ML-Aathira" pitchFamily="82" charset="0"/>
              </a:rPr>
              <a:t>-¡-</a:t>
            </a:r>
            <a:r>
              <a:rPr lang="en-US" sz="3000" dirty="0" err="1">
                <a:latin typeface="ML-Aathira" pitchFamily="82" charset="0"/>
              </a:rPr>
              <a:t>jWw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shÅ</a:t>
            </a:r>
            <a:r>
              <a:rPr lang="en-US" sz="3000" dirty="0">
                <a:latin typeface="ML-Aathira" pitchFamily="82" charset="0"/>
              </a:rPr>
              <a:t>-¯n-en-«-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shÅw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a[p-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-¨p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poulose\Desktop\manna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646"/>
          <a:stretch>
            <a:fillRect/>
          </a:stretch>
        </p:blipFill>
        <p:spPr bwMode="auto">
          <a:xfrm>
            <a:off x="1600200" y="4343400"/>
            <a:ext cx="2819400" cy="251460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5" name="Picture 3" descr="C:\Users\poulose\Desktop\manna.jpg"/>
          <p:cNvPicPr>
            <a:picLocks noChangeAspect="1" noChangeArrowheads="1"/>
          </p:cNvPicPr>
          <p:nvPr/>
        </p:nvPicPr>
        <p:blipFill>
          <a:blip r:embed="rId4"/>
          <a:srcRect t="2791"/>
          <a:stretch>
            <a:fillRect/>
          </a:stretch>
        </p:blipFill>
        <p:spPr bwMode="auto">
          <a:xfrm>
            <a:off x="4419600" y="4343400"/>
            <a:ext cx="2730190" cy="2514600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6" name="Rectangle 5"/>
          <p:cNvSpPr/>
          <p:nvPr/>
        </p:nvSpPr>
        <p:spPr>
          <a:xfrm>
            <a:off x="457200" y="489734"/>
            <a:ext cx="8153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a¶mbpw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ImS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-]-£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nbpw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endParaRPr lang="en-US" sz="3000" dirty="0">
              <a:latin typeface="ML-Aathira" pitchFamily="8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 	</a:t>
            </a:r>
            <a:r>
              <a:rPr lang="en-US" sz="3000" dirty="0" err="1">
                <a:latin typeface="ML-Aathira" pitchFamily="82" charset="0"/>
              </a:rPr>
              <a:t>hni¶p</a:t>
            </a:r>
            <a:r>
              <a:rPr lang="en-US" sz="3000" dirty="0">
                <a:latin typeface="ML-Aathira" pitchFamily="82" charset="0"/>
              </a:rPr>
              <a:t> heª P\w </a:t>
            </a:r>
            <a:r>
              <a:rPr lang="en-US" sz="3000" dirty="0" err="1">
                <a:latin typeface="ML-Aathira" pitchFamily="82" charset="0"/>
              </a:rPr>
              <a:t>tami¡pw</a:t>
            </a:r>
            <a:r>
              <a:rPr lang="en-US" sz="3000" dirty="0">
                <a:latin typeface="ML-Aathira" pitchFamily="82" charset="0"/>
              </a:rPr>
              <a:t> Al-</a:t>
            </a:r>
            <a:r>
              <a:rPr lang="en-US" sz="3000" dirty="0" err="1">
                <a:latin typeface="ML-Aathira" pitchFamily="82" charset="0"/>
              </a:rPr>
              <a:t>tdm</a:t>
            </a:r>
            <a:r>
              <a:rPr lang="en-US" sz="3000" dirty="0">
                <a:latin typeface="ML-Aathira" pitchFamily="82" charset="0"/>
              </a:rPr>
              <a:t>\pw </a:t>
            </a:r>
            <a:r>
              <a:rPr lang="en-US" sz="3000" dirty="0" err="1">
                <a:latin typeface="ML-Aathira" pitchFamily="82" charset="0"/>
              </a:rPr>
              <a:t>FXnsc</a:t>
            </a:r>
            <a:r>
              <a:rPr lang="en-US" sz="3000" dirty="0">
                <a:latin typeface="ML-Aathira" pitchFamily="82" charset="0"/>
              </a:rPr>
              <a:t> 	]</a:t>
            </a:r>
            <a:r>
              <a:rPr lang="en-US" sz="3000" dirty="0" err="1">
                <a:latin typeface="ML-Aathira" pitchFamily="82" charset="0"/>
              </a:rPr>
              <a:t>ndp</a:t>
            </a:r>
            <a:r>
              <a:rPr lang="en-US" sz="3000" dirty="0">
                <a:latin typeface="ML-Aathira" pitchFamily="82" charset="0"/>
              </a:rPr>
              <a:t>-]n-</a:t>
            </a:r>
            <a:r>
              <a:rPr lang="en-US" sz="3000" dirty="0" err="1">
                <a:latin typeface="ML-Aathira" pitchFamily="82" charset="0"/>
              </a:rPr>
              <a:t>dp</a:t>
            </a:r>
            <a:r>
              <a:rPr lang="en-US" sz="3000" dirty="0">
                <a:latin typeface="ML-Aathira" pitchFamily="82" charset="0"/>
              </a:rPr>
              <a:t>-¡m³ </a:t>
            </a:r>
            <a:r>
              <a:rPr lang="en-US" sz="3000" dirty="0" err="1">
                <a:latin typeface="ML-Aathira" pitchFamily="82" charset="0"/>
              </a:rPr>
              <a:t>XpS</a:t>
            </a:r>
            <a:r>
              <a:rPr lang="en-US" sz="3000" dirty="0">
                <a:latin typeface="ML-Aathira" pitchFamily="82" charset="0"/>
              </a:rPr>
              <a:t>-§n.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	C{km-</a:t>
            </a:r>
            <a:r>
              <a:rPr lang="en-US" sz="3000" dirty="0" err="1">
                <a:latin typeface="ML-Aathira" pitchFamily="82" charset="0"/>
              </a:rPr>
              <a:t>tb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ensâ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IjvS</a:t>
            </a:r>
            <a:r>
              <a:rPr lang="en-US" sz="3000" dirty="0">
                <a:latin typeface="ML-Aathira" pitchFamily="82" charset="0"/>
              </a:rPr>
              <a:t>-¸m-Sp-IÄ I­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a¶mbpw</a:t>
            </a:r>
            <a:r>
              <a:rPr lang="en-US" sz="3000" dirty="0">
                <a:latin typeface="ML-Aathira" pitchFamily="82" charset="0"/>
              </a:rPr>
              <a:t>, 	</a:t>
            </a:r>
            <a:r>
              <a:rPr lang="en-US" sz="3000" dirty="0" err="1">
                <a:latin typeface="ML-Aathira" pitchFamily="82" charset="0"/>
              </a:rPr>
              <a:t>ImS</a:t>
            </a:r>
            <a:r>
              <a:rPr lang="en-US" sz="3000" dirty="0">
                <a:latin typeface="ML-Aathira" pitchFamily="82" charset="0"/>
              </a:rPr>
              <a:t>-	]-£</a:t>
            </a:r>
            <a:r>
              <a:rPr lang="en-US" sz="3000" dirty="0" err="1">
                <a:latin typeface="ML-Aathira" pitchFamily="82" charset="0"/>
              </a:rPr>
              <a:t>nbpw</a:t>
            </a:r>
            <a:r>
              <a:rPr lang="en-US" sz="3000" dirty="0">
                <a:latin typeface="ML-Aathira" pitchFamily="82" charset="0"/>
              </a:rPr>
              <a:t> `£-W-</a:t>
            </a:r>
            <a:r>
              <a:rPr lang="en-US" sz="3000" dirty="0" err="1">
                <a:latin typeface="ML-Aathira" pitchFamily="82" charset="0"/>
              </a:rPr>
              <a:t>ambn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evIn</a:t>
            </a:r>
            <a:r>
              <a:rPr lang="en-US" sz="3000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poulose\Desktop\mt coven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039" y="3886200"/>
            <a:ext cx="2995761" cy="28956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0772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ko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mbv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DS-¼Sn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IÀ¯mhv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ko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mbv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ae-bnÂ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n¶p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tamisb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hnfn¨v</a:t>
            </a:r>
            <a:r>
              <a:rPr lang="en-US" sz="3000" dirty="0">
                <a:latin typeface="ML-Aathira" pitchFamily="82" charset="0"/>
              </a:rPr>
              <a:t> C{]-</a:t>
            </a:r>
            <a:r>
              <a:rPr lang="en-US" sz="3000" dirty="0" err="1">
                <a:latin typeface="ML-Aathira" pitchFamily="82" charset="0"/>
              </a:rPr>
              <a:t>Imcw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dªp</a:t>
            </a:r>
            <a:r>
              <a:rPr lang="en-US" sz="3000" dirty="0">
                <a:latin typeface="ML-Aathira" pitchFamily="82" charset="0"/>
              </a:rPr>
              <a:t>: "\o t]</a:t>
            </a:r>
            <a:r>
              <a:rPr lang="en-US" sz="3000" dirty="0" err="1">
                <a:latin typeface="ML-Aathira" pitchFamily="82" charset="0"/>
              </a:rPr>
              <a:t>mbn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P\-</a:t>
            </a:r>
            <a:r>
              <a:rPr lang="en-US" sz="3000" dirty="0" err="1">
                <a:latin typeface="ML-Aathira" pitchFamily="82" charset="0"/>
              </a:rPr>
              <a:t>t¯mSv</a:t>
            </a:r>
            <a:r>
              <a:rPr lang="en-US" sz="3000" dirty="0">
                <a:latin typeface="ML-Aathira" pitchFamily="82" charset="0"/>
              </a:rPr>
              <a:t> ]d-</a:t>
            </a:r>
            <a:r>
              <a:rPr lang="en-US" sz="3000" dirty="0" err="1">
                <a:latin typeface="ML-Aathira" pitchFamily="82" charset="0"/>
              </a:rPr>
              <a:t>bpI</a:t>
            </a:r>
            <a:r>
              <a:rPr lang="en-US" sz="3000" dirty="0">
                <a:latin typeface="ML-Aathira" pitchFamily="82" charset="0"/>
              </a:rPr>
              <a:t>; 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n§Ä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hm¡v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tIÄ¡pIbpw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DS-¼Sn ]men-¡p-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Ibpw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sNbvXmÂ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n§Ä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FÃm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P\-§-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fnepw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h¨v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F\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n¡v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Gähpw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nb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-s¸«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kz´w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P\-am-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cn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-¡pw.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581400"/>
            <a:ext cx="4953000" cy="2743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	P\w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IÀ¯mhv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Iev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]n-¨-X-\p-k-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cn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-¨p-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sIm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-Å-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sa¶p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]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dªp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	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ssZhw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Ah-cp-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ambn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DS-¼Sn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Dd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-¸n-¡p-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Ibpw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DS-¼-Sn-bpsS AS-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bm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-f-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ambn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L-Aathira" pitchFamily="82" charset="0"/>
              </a:rPr>
              <a:t>IÂ]-\-IÄ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\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evIp-Ibpw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sNbvXp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-`q-an-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bnse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kÀ¸w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>
              <a:buNone/>
            </a:pPr>
            <a:endParaRPr lang="en-US" sz="3000" b="1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dirty="0">
                <a:latin typeface="ML-Aathira" pitchFamily="82" charset="0"/>
              </a:rPr>
              <a:t>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P\w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-¯n\pw </a:t>
            </a:r>
            <a:r>
              <a:rPr lang="en-US" sz="3000" dirty="0" err="1">
                <a:latin typeface="ML-Aathira" pitchFamily="82" charset="0"/>
              </a:rPr>
              <a:t>tamibv¡pw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-¯n-\p-</a:t>
            </a:r>
            <a:r>
              <a:rPr lang="en-US" sz="3000" dirty="0" err="1">
                <a:latin typeface="ML-Aathira" pitchFamily="82" charset="0"/>
              </a:rPr>
              <a:t>sa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Xn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cmbn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kwkm-cn</a:t>
            </a:r>
            <a:r>
              <a:rPr lang="en-US" sz="3000" dirty="0">
                <a:latin typeface="ML-Aathira" pitchFamily="82" charset="0"/>
              </a:rPr>
              <a:t>-¨-p.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IÀ¯mhv</a:t>
            </a:r>
            <a:r>
              <a:rPr lang="en-US" sz="3000" dirty="0">
                <a:latin typeface="ML-Aathira" pitchFamily="82" charset="0"/>
              </a:rPr>
              <a:t> Ah-</a:t>
            </a:r>
            <a:r>
              <a:rPr lang="en-US" sz="3000" dirty="0" err="1">
                <a:latin typeface="ML-Aathira" pitchFamily="82" charset="0"/>
              </a:rPr>
              <a:t>cpsS</a:t>
            </a:r>
            <a:r>
              <a:rPr lang="en-US" sz="3000" dirty="0">
                <a:latin typeface="ML-Aathira" pitchFamily="82" charset="0"/>
              </a:rPr>
              <a:t> CS-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te¡p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kÀ</a:t>
            </a:r>
            <a:r>
              <a:rPr lang="en-US" sz="3000" dirty="0">
                <a:latin typeface="ML-Aathira" pitchFamily="82" charset="0"/>
              </a:rPr>
              <a:t>¸§</a:t>
            </a:r>
            <a:r>
              <a:rPr lang="en-US" sz="3000" dirty="0" err="1">
                <a:latin typeface="ML-Aathira" pitchFamily="82" charset="0"/>
              </a:rPr>
              <a:t>sf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Ab¨p</a:t>
            </a:r>
            <a:r>
              <a:rPr lang="en-US" sz="3000" dirty="0">
                <a:latin typeface="ML-Aathira" pitchFamily="82" charset="0"/>
              </a:rPr>
              <a:t>. Ht«-</a:t>
            </a:r>
            <a:r>
              <a:rPr lang="en-US" sz="3000" dirty="0" err="1">
                <a:latin typeface="ML-Aathira" pitchFamily="82" charset="0"/>
              </a:rPr>
              <a:t>sd</a:t>
            </a:r>
            <a:r>
              <a:rPr lang="en-US" sz="3000" dirty="0">
                <a:latin typeface="ML-Aathira" pitchFamily="82" charset="0"/>
              </a:rPr>
              <a:t>- C{km-</a:t>
            </a:r>
            <a:r>
              <a:rPr lang="en-US" sz="3000" dirty="0" err="1">
                <a:latin typeface="ML-Aathira" pitchFamily="82" charset="0"/>
              </a:rPr>
              <a:t>tbÂ¡mÀ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acn</a:t>
            </a:r>
            <a:r>
              <a:rPr lang="en-US" sz="3000" dirty="0">
                <a:latin typeface="ML-Aathira" pitchFamily="82" charset="0"/>
              </a:rPr>
              <a:t>-¨p.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sXäp</a:t>
            </a:r>
            <a:r>
              <a:rPr lang="en-US" sz="3000" dirty="0">
                <a:latin typeface="ML-Aathira" pitchFamily="82" charset="0"/>
              </a:rPr>
              <a:t>-a-\-</a:t>
            </a:r>
            <a:r>
              <a:rPr lang="en-US" sz="3000" dirty="0" err="1">
                <a:latin typeface="ML-Aathira" pitchFamily="82" charset="0"/>
              </a:rPr>
              <a:t>Ên-em¡n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tamisb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kao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n¨t¸mÄ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P\-¯n\p </a:t>
            </a:r>
            <a:r>
              <a:rPr lang="en-US" sz="3000" dirty="0" err="1">
                <a:latin typeface="ML-Aathira" pitchFamily="82" charset="0"/>
              </a:rPr>
              <a:t>th­n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mÀ°n¨p</a:t>
            </a:r>
            <a:r>
              <a:rPr lang="en-US" sz="3000" dirty="0">
                <a:latin typeface="ML-Aathira" pitchFamily="82" charset="0"/>
              </a:rPr>
              <a:t>.-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ssZ</a:t>
            </a:r>
            <a:r>
              <a:rPr lang="en-US" sz="3000" dirty="0">
                <a:latin typeface="ML-Aathira" pitchFamily="82" charset="0"/>
              </a:rPr>
              <a:t>-h-¯</a:t>
            </a:r>
            <a:r>
              <a:rPr lang="en-US" sz="3000" dirty="0" err="1">
                <a:latin typeface="ML-Aathira" pitchFamily="82" charset="0"/>
              </a:rPr>
              <a:t>nsâ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nÀt±i</a:t>
            </a:r>
            <a:r>
              <a:rPr lang="en-US" sz="3000" dirty="0">
                <a:latin typeface="ML-Aathira" pitchFamily="82" charset="0"/>
              </a:rPr>
              <a:t>{]</a:t>
            </a:r>
            <a:r>
              <a:rPr lang="en-US" sz="3000" dirty="0" err="1">
                <a:latin typeface="ML-Aathira" pitchFamily="82" charset="0"/>
              </a:rPr>
              <a:t>Imcw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D­m-¡</a:t>
            </a:r>
            <a:r>
              <a:rPr lang="en-US" sz="3000" dirty="0" err="1">
                <a:latin typeface="ML-Aathira" pitchFamily="82" charset="0"/>
              </a:rPr>
              <a:t>nb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n¨f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kÀ¸s</a:t>
            </a:r>
            <a:r>
              <a:rPr lang="en-US" sz="3000" dirty="0">
                <a:latin typeface="ML-Aathira" pitchFamily="82" charset="0"/>
              </a:rPr>
              <a:t>¯ t\</a:t>
            </a:r>
            <a:r>
              <a:rPr lang="en-US" sz="3000" dirty="0" err="1">
                <a:latin typeface="ML-Aathira" pitchFamily="82" charset="0"/>
              </a:rPr>
              <a:t>m¡n</a:t>
            </a:r>
            <a:r>
              <a:rPr lang="en-US" sz="3000" dirty="0">
                <a:latin typeface="ML-Aathira" pitchFamily="82" charset="0"/>
              </a:rPr>
              <a:t>-b-h-</a:t>
            </a:r>
            <a:r>
              <a:rPr lang="en-US" sz="3000" dirty="0" err="1">
                <a:latin typeface="ML-Aathira" pitchFamily="82" charset="0"/>
              </a:rPr>
              <a:t>scÃmw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Pohn</a:t>
            </a:r>
            <a:r>
              <a:rPr lang="en-US" sz="3000" dirty="0">
                <a:latin typeface="ML-Aathira" pitchFamily="82" charset="0"/>
              </a:rPr>
              <a:t>-¨p. (</a:t>
            </a:r>
            <a:r>
              <a:rPr lang="en-US" sz="3000" dirty="0" err="1">
                <a:latin typeface="ML-Aathira" pitchFamily="82" charset="0"/>
              </a:rPr>
              <a:t>kwJy</a:t>
            </a:r>
            <a:r>
              <a:rPr lang="en-US" sz="3000" dirty="0">
                <a:latin typeface="ML-Aathira" pitchFamily="82" charset="0"/>
              </a:rPr>
              <a:t> 21: 7þ9).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0772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kmam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-Ka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IqSmcw</a:t>
            </a:r>
            <a:r>
              <a:rPr lang="en-US" sz="3000" b="1" dirty="0">
                <a:latin typeface="ML-Aathira" pitchFamily="82" charset="0"/>
              </a:rPr>
              <a:t/>
            </a:r>
            <a:br>
              <a:rPr lang="en-US" sz="3000" b="1" dirty="0">
                <a:latin typeface="ML-Aathira" pitchFamily="82" charset="0"/>
              </a:rPr>
            </a:br>
            <a:endParaRPr lang="en-US" sz="3000" b="1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b="1" dirty="0" err="1">
                <a:latin typeface="ML-Aathira" pitchFamily="82" charset="0"/>
              </a:rPr>
              <a:t>acp</a:t>
            </a:r>
            <a:r>
              <a:rPr lang="en-US" sz="3000" b="1" dirty="0">
                <a:latin typeface="ML-Aathira" pitchFamily="82" charset="0"/>
              </a:rPr>
              <a:t>-`q-an-</a:t>
            </a:r>
            <a:r>
              <a:rPr lang="en-US" sz="3000" b="1" dirty="0" err="1">
                <a:latin typeface="ML-Aathira" pitchFamily="82" charset="0"/>
              </a:rPr>
              <a:t>bnse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bm</a:t>
            </a:r>
            <a:r>
              <a:rPr lang="en-US" sz="3000" b="1" dirty="0">
                <a:latin typeface="ML-Aathira" pitchFamily="82" charset="0"/>
              </a:rPr>
              <a:t>{X-</a:t>
            </a:r>
            <a:r>
              <a:rPr lang="en-US" sz="3000" b="1" dirty="0" err="1">
                <a:latin typeface="ML-Aathira" pitchFamily="82" charset="0"/>
              </a:rPr>
              <a:t>bv¡n</a:t>
            </a:r>
            <a:r>
              <a:rPr lang="en-US" sz="3000" b="1" dirty="0">
                <a:latin typeface="ML-Aathira" pitchFamily="82" charset="0"/>
              </a:rPr>
              <a:t>-S-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 ]mf-b-¯n-\p -]p-</a:t>
            </a:r>
            <a:r>
              <a:rPr lang="en-US" sz="3000" b="1" dirty="0" err="1">
                <a:latin typeface="ML-Aathira" pitchFamily="82" charset="0"/>
              </a:rPr>
              <a:t>d¯v</a:t>
            </a:r>
            <a:r>
              <a:rPr lang="en-US" sz="3000" b="1" dirty="0">
                <a:latin typeface="ML-Aathira" pitchFamily="82" charset="0"/>
              </a:rPr>
              <a:t> AI-se-</a:t>
            </a:r>
            <a:r>
              <a:rPr lang="en-US" sz="3000" b="1" dirty="0" err="1">
                <a:latin typeface="ML-Aathira" pitchFamily="82" charset="0"/>
              </a:rPr>
              <a:t>bmbn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IqSm</a:t>
            </a:r>
            <a:r>
              <a:rPr lang="en-US" sz="3000" b="1" dirty="0">
                <a:latin typeface="ML-Aathira" pitchFamily="82" charset="0"/>
              </a:rPr>
              <a:t>-c-a-</a:t>
            </a:r>
            <a:r>
              <a:rPr lang="en-US" sz="3000" b="1" dirty="0" err="1">
                <a:latin typeface="ML-Aathira" pitchFamily="82" charset="0"/>
              </a:rPr>
              <a:t>Sn</a:t>
            </a:r>
            <a:r>
              <a:rPr lang="en-US" sz="3000" b="1" dirty="0">
                <a:latin typeface="ML-Aathira" pitchFamily="82" charset="0"/>
              </a:rPr>
              <a:t>-¡</a:t>
            </a:r>
            <a:r>
              <a:rPr lang="en-US" sz="3000" b="1" dirty="0" err="1">
                <a:latin typeface="ML-Aathira" pitchFamily="82" charset="0"/>
              </a:rPr>
              <a:t>pI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hm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bn</a:t>
            </a:r>
            <a:r>
              <a:rPr lang="en-US" sz="3000" b="1" dirty="0">
                <a:latin typeface="ML-Aathira" pitchFamily="82" charset="0"/>
              </a:rPr>
              <a:t>-cp-¶p.</a:t>
            </a:r>
          </a:p>
          <a:p>
            <a:pPr algn="just">
              <a:buBlip>
                <a:blip r:embed="rId3"/>
              </a:buBlip>
            </a:pPr>
            <a:endParaRPr lang="en-US" sz="3000" b="1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b="1" dirty="0" err="1">
                <a:latin typeface="ML-Aathira" pitchFamily="82" charset="0"/>
              </a:rPr>
              <a:t>kam</a:t>
            </a:r>
            <a:r>
              <a:rPr lang="en-US" sz="3000" b="1" dirty="0">
                <a:latin typeface="ML-Aathira" pitchFamily="82" charset="0"/>
              </a:rPr>
              <a:t>-K-a-</a:t>
            </a:r>
            <a:r>
              <a:rPr lang="en-US" sz="3000" b="1" dirty="0" err="1">
                <a:latin typeface="ML-Aathira" pitchFamily="82" charset="0"/>
              </a:rPr>
              <a:t>Iq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Smcw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F¶mWp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AXns</a:t>
            </a:r>
            <a:r>
              <a:rPr lang="en-US" sz="3000" b="1" dirty="0">
                <a:latin typeface="ML-Aathira" pitchFamily="82" charset="0"/>
              </a:rPr>
              <a:t>\ </a:t>
            </a:r>
            <a:r>
              <a:rPr lang="en-US" sz="3000" b="1" dirty="0" err="1">
                <a:latin typeface="ML-Aathira" pitchFamily="82" charset="0"/>
              </a:rPr>
              <a:t>hnfn</a:t>
            </a:r>
            <a:r>
              <a:rPr lang="en-US" sz="3000" b="1" dirty="0">
                <a:latin typeface="ML-Aathira" pitchFamily="82" charset="0"/>
              </a:rPr>
              <a:t>-¨-Xv.</a:t>
            </a:r>
          </a:p>
          <a:p>
            <a:pPr algn="just">
              <a:buBlip>
                <a:blip r:embed="rId3"/>
              </a:buBlip>
            </a:pPr>
            <a:endParaRPr lang="en-US" sz="3000" b="1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b="1" dirty="0" err="1">
                <a:latin typeface="ML-Aathira" pitchFamily="82" charset="0"/>
              </a:rPr>
              <a:t>tami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IqSm</a:t>
            </a:r>
            <a:r>
              <a:rPr lang="en-US" sz="3000" b="1" dirty="0">
                <a:latin typeface="ML-Aathira" pitchFamily="82" charset="0"/>
              </a:rPr>
              <a:t>-c-¯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th</a:t>
            </a:r>
            <a:r>
              <a:rPr lang="en-US" sz="3000" b="1" dirty="0">
                <a:latin typeface="ML-Aathira" pitchFamily="82" charset="0"/>
              </a:rPr>
              <a:t>-in-¡p-t¼mÄ </a:t>
            </a:r>
            <a:r>
              <a:rPr lang="en-US" sz="3000" b="1" dirty="0" err="1">
                <a:latin typeface="ML-Aathira" pitchFamily="82" charset="0"/>
              </a:rPr>
              <a:t>taL-kvXw`w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Cd</a:t>
            </a:r>
            <a:r>
              <a:rPr lang="en-US" sz="3000" b="1" dirty="0">
                <a:latin typeface="ML-Aathira" pitchFamily="82" charset="0"/>
              </a:rPr>
              <a:t>-§n-</a:t>
            </a:r>
            <a:r>
              <a:rPr lang="en-US" sz="3000" b="1" dirty="0" err="1">
                <a:latin typeface="ML-Aathira" pitchFamily="82" charset="0"/>
              </a:rPr>
              <a:t>h¶p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IqSm-hm-XnÂ¡Â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nÂ¡pw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625475"/>
            <a:ext cx="8077200" cy="5241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IÀ¯mhv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P\-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t¯m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-Sp-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IqsS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>
              <a:buNone/>
            </a:pPr>
            <a:endParaRPr lang="en-US" sz="3000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Øm</a:t>
            </a:r>
            <a:r>
              <a:rPr lang="en-US" sz="3000" dirty="0">
                <a:latin typeface="ML-Aathira" pitchFamily="82" charset="0"/>
              </a:rPr>
              <a:t>]n¨ </a:t>
            </a:r>
            <a:r>
              <a:rPr lang="en-US" sz="3000" dirty="0" err="1">
                <a:latin typeface="ML-Aathira" pitchFamily="82" charset="0"/>
              </a:rPr>
              <a:t>km£y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Iq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Sm</a:t>
            </a:r>
            <a:r>
              <a:rPr lang="en-US" sz="3000" dirty="0">
                <a:latin typeface="ML-Aathira" pitchFamily="82" charset="0"/>
              </a:rPr>
              <a:t>-c-¯n\p </a:t>
            </a:r>
            <a:r>
              <a:rPr lang="en-US" sz="3000" dirty="0" err="1">
                <a:latin typeface="ML-Aathira" pitchFamily="82" charset="0"/>
              </a:rPr>
              <a:t>apI-fnÂ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taLw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Xy</a:t>
            </a:r>
            <a:r>
              <a:rPr lang="en-US" sz="3000" dirty="0">
                <a:latin typeface="ML-Aathira" pitchFamily="82" charset="0"/>
              </a:rPr>
              <a:t>-£-s¸-«p.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IÀ¯m-hnsâ</a:t>
            </a:r>
            <a:r>
              <a:rPr lang="en-US" sz="3000" dirty="0">
                <a:latin typeface="ML-Aathira" pitchFamily="82" charset="0"/>
              </a:rPr>
              <a:t> km¶n-²y-ambn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taLs</a:t>
            </a:r>
            <a:r>
              <a:rPr lang="en-US" sz="3000" dirty="0">
                <a:latin typeface="ML-Aathira" pitchFamily="82" charset="0"/>
              </a:rPr>
              <a:t>¯ IW-¡m-¡n. 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taLw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IqSm</a:t>
            </a:r>
            <a:r>
              <a:rPr lang="en-US" sz="3000" dirty="0">
                <a:latin typeface="ML-Aathira" pitchFamily="82" charset="0"/>
              </a:rPr>
              <a:t>-c-¯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n¶v</a:t>
            </a:r>
            <a:r>
              <a:rPr lang="en-US" sz="3000" dirty="0">
                <a:latin typeface="ML-Aathira" pitchFamily="82" charset="0"/>
              </a:rPr>
              <a:t> Db-cp-t¼mÄ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{X ]pd-s¸-</a:t>
            </a:r>
            <a:r>
              <a:rPr lang="en-US" sz="3000" dirty="0" err="1">
                <a:latin typeface="ML-Aathira" pitchFamily="82" charset="0"/>
              </a:rPr>
              <a:t>Spw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taLw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nÂ¡p¶nS¯v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Ahcpw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nÂ¡pIbpw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AhnsS</a:t>
            </a:r>
            <a:r>
              <a:rPr lang="en-US" sz="3000" dirty="0">
                <a:latin typeface="ML-Aathira" pitchFamily="82" charset="0"/>
              </a:rPr>
              <a:t> ]mf-b-a-</a:t>
            </a:r>
            <a:r>
              <a:rPr lang="en-US" sz="3000" dirty="0" err="1">
                <a:latin typeface="ML-Aathira" pitchFamily="82" charset="0"/>
              </a:rPr>
              <a:t>Sn</a:t>
            </a:r>
            <a:r>
              <a:rPr lang="en-US" sz="3000" dirty="0">
                <a:latin typeface="ML-Aathira" pitchFamily="82" charset="0"/>
              </a:rPr>
              <a:t>-¡p-</a:t>
            </a:r>
            <a:r>
              <a:rPr lang="en-US" sz="3000" dirty="0" err="1">
                <a:latin typeface="ML-Aathira" pitchFamily="82" charset="0"/>
              </a:rPr>
              <a:t>Ibpw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sN¿pw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IÀ¯m-hnsâ</a:t>
            </a:r>
            <a:r>
              <a:rPr lang="en-US" sz="3000" dirty="0">
                <a:latin typeface="ML-Aathira" pitchFamily="82" charset="0"/>
              </a:rPr>
              <a:t> IÂ]-\-b-\p-k-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-¨</a:t>
            </a:r>
            <a:r>
              <a:rPr lang="en-US" sz="3000" dirty="0" err="1">
                <a:latin typeface="ML-Aathira" pitchFamily="82" charset="0"/>
              </a:rPr>
              <a:t>mWv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C{]-</a:t>
            </a:r>
            <a:r>
              <a:rPr lang="en-US" sz="3000" dirty="0" err="1">
                <a:latin typeface="ML-Aathira" pitchFamily="82" charset="0"/>
              </a:rPr>
              <a:t>Imcw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sNbvX</a:t>
            </a:r>
            <a:r>
              <a:rPr lang="en-US" sz="3000" dirty="0">
                <a:latin typeface="ML-Aathira" pitchFamily="82" charset="0"/>
              </a:rPr>
              <a:t>-Xv.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358</Words>
  <Application>Microsoft Office PowerPoint</Application>
  <PresentationFormat>On-screen Show (4:3)</PresentationFormat>
  <Paragraphs>85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196</cp:revision>
  <dcterms:created xsi:type="dcterms:W3CDTF">2012-01-18T04:19:31Z</dcterms:created>
  <dcterms:modified xsi:type="dcterms:W3CDTF">2013-10-31T03:13:44Z</dcterms:modified>
</cp:coreProperties>
</file>